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2" r:id="rId4"/>
    <p:sldId id="363" r:id="rId5"/>
    <p:sldId id="368" r:id="rId6"/>
    <p:sldId id="369" r:id="rId7"/>
    <p:sldId id="370" r:id="rId8"/>
    <p:sldId id="364" r:id="rId9"/>
    <p:sldId id="365" r:id="rId10"/>
    <p:sldId id="366" r:id="rId11"/>
    <p:sldId id="343" r:id="rId12"/>
    <p:sldId id="25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Lees ‘m goed door</a:t>
            </a:r>
          </a:p>
          <a:p>
            <a:pPr marL="0" indent="0">
              <a:buNone/>
            </a:pPr>
            <a:r>
              <a:rPr lang="nl-NL" dirty="0" smtClean="0"/>
              <a:t>Hij staat ook op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 11 januari 17:00</a:t>
            </a:r>
          </a:p>
          <a:p>
            <a:pPr marL="0" indent="0">
              <a:buNone/>
            </a:pPr>
            <a:r>
              <a:rPr lang="nl-NL" dirty="0" smtClean="0"/>
              <a:t>Dat zijn met deze les erbij 6 lessen.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329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Twee meelopers vandaag</a:t>
            </a:r>
          </a:p>
          <a:p>
            <a:r>
              <a:rPr lang="nl-NL" dirty="0" smtClean="0"/>
              <a:t>Belasting </a:t>
            </a:r>
            <a:r>
              <a:rPr lang="nl-NL" dirty="0" smtClean="0"/>
              <a:t>ronden we af</a:t>
            </a:r>
          </a:p>
          <a:p>
            <a:r>
              <a:rPr lang="nl-NL" dirty="0" smtClean="0"/>
              <a:t>Saldobegroting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Telt mee in je portfolio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Opgaven: de 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041124"/>
            <a:ext cx="5191964" cy="26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4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</a:t>
            </a:r>
            <a:r>
              <a:rPr lang="nl-NL" dirty="0" smtClean="0"/>
              <a:t>39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108" y="1196753"/>
            <a:ext cx="4982129" cy="360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8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39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5" y="1604962"/>
            <a:ext cx="8093390" cy="398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8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09" y="1196752"/>
            <a:ext cx="8171181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4" y="1114424"/>
            <a:ext cx="7110661" cy="538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308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89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2146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114</Words>
  <Application>Microsoft Office PowerPoint</Application>
  <PresentationFormat>Diavoorstelling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Opgaven: de antwoorden</vt:lpstr>
      <vt:lpstr>Opgaven 39</vt:lpstr>
      <vt:lpstr>Opgave 39</vt:lpstr>
      <vt:lpstr>Opgave 40</vt:lpstr>
      <vt:lpstr>Opgave 40</vt:lpstr>
      <vt:lpstr>Van tarief naar saldo</vt:lpstr>
      <vt:lpstr>Kosten-batenanalyse</vt:lpstr>
      <vt:lpstr>Portfolio-opdracht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59</cp:revision>
  <dcterms:created xsi:type="dcterms:W3CDTF">2013-11-15T15:05:42Z</dcterms:created>
  <dcterms:modified xsi:type="dcterms:W3CDTF">2017-11-22T21:08:29Z</dcterms:modified>
</cp:coreProperties>
</file>